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0" r:id="rId5"/>
    <p:sldId id="258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83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14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684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80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44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625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5294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78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37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50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336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890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021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39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50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43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228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7A4449-2ED3-419E-AB90-A878394614E7}" type="datetimeFigureOut">
              <a:rPr lang="fr-FR" smtClean="0"/>
              <a:t>05/10/2015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547269-367C-4C00-9DF8-E094A89740C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666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2398" y="1860740"/>
            <a:ext cx="6815669" cy="1515533"/>
          </a:xfrm>
        </p:spPr>
        <p:txBody>
          <a:bodyPr/>
          <a:lstStyle/>
          <a:p>
            <a:r>
              <a:rPr lang="fr-FR" b="1" dirty="0" smtClean="0"/>
              <a:t>Titre du projet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92398" y="3834244"/>
            <a:ext cx="6815669" cy="1320802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Présenté par:</a:t>
            </a:r>
          </a:p>
          <a:p>
            <a:r>
              <a:rPr lang="fr-FR" dirty="0" smtClean="0"/>
              <a:t>Nom de l’intervenant</a:t>
            </a:r>
          </a:p>
          <a:p>
            <a:r>
              <a:rPr lang="fr-FR" dirty="0" smtClean="0"/>
              <a:t>Affiliation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391" y="51325"/>
            <a:ext cx="720000" cy="72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8225" y="45168"/>
            <a:ext cx="720000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80" y="26383"/>
            <a:ext cx="720000" cy="72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" y="26383"/>
            <a:ext cx="720000" cy="72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3717" y="-53006"/>
            <a:ext cx="86660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1</a:t>
            </a:r>
            <a:r>
              <a:rPr lang="en-US" sz="3200" b="1" baseline="30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st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 International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orkshop on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E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ngineering and </a:t>
            </a:r>
            <a:r>
              <a:rPr lang="en-US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I</a:t>
            </a:r>
            <a:r>
              <a:rPr lang="en-US" sz="3200" b="1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nnovation in 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H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eal</a:t>
            </a:r>
            <a:r>
              <a:rPr lang="en-US" sz="3600" b="1" dirty="0" err="1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T</a:t>
            </a:r>
            <a:r>
              <a:rPr lang="en-US" sz="3200" b="1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haroni" panose="02010803020104030203" pitchFamily="2" charset="-79"/>
              </a:rPr>
              <a:t>hcare</a:t>
            </a:r>
            <a:endParaRPr lang="fr-FR" sz="3200" b="1" dirty="0">
              <a:solidFill>
                <a:schemeClr val="bg1">
                  <a:lumMod val="50000"/>
                </a:schemeClr>
              </a:solidFill>
              <a:latin typeface="+mj-lt"/>
              <a:cs typeface="Aharoni" panose="02010803020104030203" pitchFamily="2" charset="-79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0680" y="1072632"/>
            <a:ext cx="233910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fr-MA" sz="3600" b="1" dirty="0">
                <a:solidFill>
                  <a:srgbClr val="00B0F0"/>
                </a:solidFill>
                <a:latin typeface="+mj-lt"/>
                <a:cs typeface="Aharoni" panose="02010803020104030203" pitchFamily="2" charset="-79"/>
              </a:rPr>
              <a:t>WEIHT’15</a:t>
            </a:r>
            <a:endParaRPr lang="en-US" sz="3600" b="1" dirty="0">
              <a:solidFill>
                <a:srgbClr val="00B0F0"/>
              </a:solidFill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67" y="6050924"/>
            <a:ext cx="7186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4308" y="6043243"/>
            <a:ext cx="718600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423" y="6048844"/>
            <a:ext cx="7186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Exposer la problématique</a:t>
            </a:r>
          </a:p>
          <a:p>
            <a:r>
              <a:rPr lang="fr-FR" dirty="0" smtClean="0"/>
              <a:t>Possibilité d’utiliser des images, des graphes, des schémas, etc.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502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Objectif principal</a:t>
            </a:r>
          </a:p>
          <a:p>
            <a:pPr lvl="1"/>
            <a:r>
              <a:rPr lang="fr-FR" dirty="0" smtClean="0"/>
              <a:t>Insérer l’objectif principal ici</a:t>
            </a:r>
          </a:p>
          <a:p>
            <a:r>
              <a:rPr lang="fr-FR" dirty="0" smtClean="0"/>
              <a:t>Objectifs spécifiques</a:t>
            </a:r>
          </a:p>
          <a:p>
            <a:pPr lvl="1"/>
            <a:r>
              <a:rPr lang="fr-FR" dirty="0" smtClean="0"/>
              <a:t>Objectif Spécifique 1</a:t>
            </a:r>
          </a:p>
          <a:p>
            <a:pPr lvl="1"/>
            <a:r>
              <a:rPr lang="fr-FR" dirty="0" smtClean="0"/>
              <a:t>Objectif Spécifique 2</a:t>
            </a:r>
          </a:p>
          <a:p>
            <a:pPr lvl="1"/>
            <a:r>
              <a:rPr lang="fr-FR" dirty="0" smtClean="0"/>
              <a:t>Ajouter 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97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Acteurs clé du projet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Profil des partenaires du projet </a:t>
            </a:r>
          </a:p>
          <a:p>
            <a:r>
              <a:rPr lang="fr-FR" dirty="0" smtClean="0"/>
              <a:t>Insérer un profil par ligne</a:t>
            </a:r>
          </a:p>
          <a:p>
            <a:r>
              <a:rPr lang="fr-FR" dirty="0" smtClean="0"/>
              <a:t>Ajouter autant de lignes que nécessaire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58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Etat d’avancement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Travaux réalisés jusqu’ici</a:t>
            </a:r>
          </a:p>
          <a:p>
            <a:pPr lvl="1"/>
            <a:r>
              <a:rPr lang="fr-FR" dirty="0" smtClean="0"/>
              <a:t>Insérer autant de lignes que nécessaire</a:t>
            </a:r>
          </a:p>
          <a:p>
            <a:r>
              <a:rPr lang="fr-FR" dirty="0" smtClean="0"/>
              <a:t>Perspectives</a:t>
            </a:r>
          </a:p>
          <a:p>
            <a:pPr lvl="1"/>
            <a:r>
              <a:rPr lang="fr-FR" dirty="0" smtClean="0"/>
              <a:t>Insérer autant de lignes que nécessaire</a:t>
            </a:r>
          </a:p>
        </p:txBody>
      </p:sp>
    </p:spTree>
    <p:extLst>
      <p:ext uri="{BB962C8B-B14F-4D97-AF65-F5344CB8AC3E}">
        <p14:creationId xmlns:p14="http://schemas.microsoft.com/office/powerpoint/2010/main" val="318485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</TotalTime>
  <Words>100</Words>
  <Application>Microsoft Office PowerPoint</Application>
  <PresentationFormat>Grand écran</PresentationFormat>
  <Paragraphs>25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Aharoni</vt:lpstr>
      <vt:lpstr>Arial</vt:lpstr>
      <vt:lpstr>Garamond</vt:lpstr>
      <vt:lpstr>Organique</vt:lpstr>
      <vt:lpstr>Titre du projet</vt:lpstr>
      <vt:lpstr>Contexte du projet</vt:lpstr>
      <vt:lpstr>Objectif du projet</vt:lpstr>
      <vt:lpstr>Acteurs clé du projet</vt:lpstr>
      <vt:lpstr>Etat d’avancement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du projet</dc:title>
  <dc:creator>Ahlame Begdouri</dc:creator>
  <cp:lastModifiedBy>Ahlame Begdouri</cp:lastModifiedBy>
  <cp:revision>10</cp:revision>
  <dcterms:created xsi:type="dcterms:W3CDTF">2015-10-05T16:23:36Z</dcterms:created>
  <dcterms:modified xsi:type="dcterms:W3CDTF">2015-10-05T17:22:03Z</dcterms:modified>
</cp:coreProperties>
</file>