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60" r:id="rId5"/>
    <p:sldId id="258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07A4449-2ED3-419E-AB90-A878394614E7}" type="datetimeFigureOut">
              <a:rPr lang="fr-FR" smtClean="0"/>
              <a:t>11/01/2017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2547269-367C-4C00-9DF8-E094A89740CF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839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4449-2ED3-419E-AB90-A878394614E7}" type="datetimeFigureOut">
              <a:rPr lang="fr-FR" smtClean="0"/>
              <a:t>11/01/2017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7269-367C-4C00-9DF8-E094A89740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1400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4449-2ED3-419E-AB90-A878394614E7}" type="datetimeFigureOut">
              <a:rPr lang="fr-FR" smtClean="0"/>
              <a:t>11/01/2017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7269-367C-4C00-9DF8-E094A89740CF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684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4449-2ED3-419E-AB90-A878394614E7}" type="datetimeFigureOut">
              <a:rPr lang="fr-FR" smtClean="0"/>
              <a:t>11/01/2017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7269-367C-4C00-9DF8-E094A89740CF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805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4449-2ED3-419E-AB90-A878394614E7}" type="datetimeFigureOut">
              <a:rPr lang="fr-FR" smtClean="0"/>
              <a:t>11/01/2017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7269-367C-4C00-9DF8-E094A89740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2044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4449-2ED3-419E-AB90-A878394614E7}" type="datetimeFigureOut">
              <a:rPr lang="fr-FR" smtClean="0"/>
              <a:t>11/01/2017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7269-367C-4C00-9DF8-E094A89740CF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625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4449-2ED3-419E-AB90-A878394614E7}" type="datetimeFigureOut">
              <a:rPr lang="fr-FR" smtClean="0"/>
              <a:t>11/01/2017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7269-367C-4C00-9DF8-E094A89740CF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294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4449-2ED3-419E-AB90-A878394614E7}" type="datetimeFigureOut">
              <a:rPr lang="fr-FR" smtClean="0"/>
              <a:t>11/01/2017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7269-367C-4C00-9DF8-E094A89740CF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788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4449-2ED3-419E-AB90-A878394614E7}" type="datetimeFigureOut">
              <a:rPr lang="fr-FR" smtClean="0"/>
              <a:t>11/01/2017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7269-367C-4C00-9DF8-E094A89740CF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374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4449-2ED3-419E-AB90-A878394614E7}" type="datetimeFigureOut">
              <a:rPr lang="fr-FR" smtClean="0"/>
              <a:t>11/01/2017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7269-367C-4C00-9DF8-E094A89740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500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4449-2ED3-419E-AB90-A878394614E7}" type="datetimeFigureOut">
              <a:rPr lang="fr-FR" smtClean="0"/>
              <a:t>11/01/2017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7269-367C-4C00-9DF8-E094A89740CF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369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4449-2ED3-419E-AB90-A878394614E7}" type="datetimeFigureOut">
              <a:rPr lang="fr-FR" smtClean="0"/>
              <a:t>11/01/2017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7269-367C-4C00-9DF8-E094A89740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8907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4449-2ED3-419E-AB90-A878394614E7}" type="datetimeFigureOut">
              <a:rPr lang="fr-FR" smtClean="0"/>
              <a:t>11/01/2017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7269-367C-4C00-9DF8-E094A89740CF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021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4449-2ED3-419E-AB90-A878394614E7}" type="datetimeFigureOut">
              <a:rPr lang="fr-FR" smtClean="0"/>
              <a:t>11/01/2017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7269-367C-4C00-9DF8-E094A89740CF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39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4449-2ED3-419E-AB90-A878394614E7}" type="datetimeFigureOut">
              <a:rPr lang="fr-FR" smtClean="0"/>
              <a:t>11/01/2017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7269-367C-4C00-9DF8-E094A89740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250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4449-2ED3-419E-AB90-A878394614E7}" type="datetimeFigureOut">
              <a:rPr lang="fr-FR" smtClean="0"/>
              <a:t>11/01/2017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7269-367C-4C00-9DF8-E094A89740CF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643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4449-2ED3-419E-AB90-A878394614E7}" type="datetimeFigureOut">
              <a:rPr lang="fr-FR" smtClean="0"/>
              <a:t>11/01/2017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7269-367C-4C00-9DF8-E094A89740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3228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07A4449-2ED3-419E-AB90-A878394614E7}" type="datetimeFigureOut">
              <a:rPr lang="fr-FR" smtClean="0"/>
              <a:t>11/01/2017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2547269-367C-4C00-9DF8-E094A89740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666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92398" y="1860740"/>
            <a:ext cx="6815669" cy="1515533"/>
          </a:xfrm>
        </p:spPr>
        <p:txBody>
          <a:bodyPr/>
          <a:lstStyle/>
          <a:p>
            <a:r>
              <a:rPr lang="fr-FR" b="1" dirty="0" smtClean="0"/>
              <a:t>Titre du projet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92398" y="3834244"/>
            <a:ext cx="6815669" cy="1320802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Présenté par:</a:t>
            </a:r>
          </a:p>
          <a:p>
            <a:r>
              <a:rPr lang="fr-FR" dirty="0" smtClean="0"/>
              <a:t>Nom de l’intervenant</a:t>
            </a:r>
          </a:p>
          <a:p>
            <a:r>
              <a:rPr lang="fr-FR" dirty="0" smtClean="0"/>
              <a:t>Affiliation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391" y="51325"/>
            <a:ext cx="720000" cy="720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225" y="45168"/>
            <a:ext cx="720000" cy="72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80" y="26383"/>
            <a:ext cx="720000" cy="72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" y="26383"/>
            <a:ext cx="720000" cy="72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93717" y="-53006"/>
            <a:ext cx="86660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haroni" panose="02010803020104030203" pitchFamily="2" charset="-79"/>
              </a:rPr>
              <a:t>1</a:t>
            </a:r>
            <a:r>
              <a:rPr lang="en-US" sz="3200" b="1" baseline="30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haroni" panose="02010803020104030203" pitchFamily="2" charset="-79"/>
              </a:rPr>
              <a:t>st</a:t>
            </a: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haroni" panose="02010803020104030203" pitchFamily="2" charset="-79"/>
              </a:rPr>
              <a:t> International </a:t>
            </a:r>
            <a:r>
              <a:rPr lang="en-US" sz="3600" b="1" dirty="0">
                <a:solidFill>
                  <a:srgbClr val="00B0F0"/>
                </a:solidFill>
                <a:latin typeface="+mj-lt"/>
                <a:cs typeface="Aharoni" panose="02010803020104030203" pitchFamily="2" charset="-79"/>
              </a:rPr>
              <a:t>W</a:t>
            </a: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haroni" panose="02010803020104030203" pitchFamily="2" charset="-79"/>
              </a:rPr>
              <a:t>orkshop on </a:t>
            </a:r>
            <a:r>
              <a:rPr lang="en-US" sz="3600" b="1" dirty="0">
                <a:solidFill>
                  <a:srgbClr val="00B0F0"/>
                </a:solidFill>
                <a:latin typeface="+mj-lt"/>
                <a:cs typeface="Aharoni" panose="02010803020104030203" pitchFamily="2" charset="-79"/>
              </a:rPr>
              <a:t>E</a:t>
            </a: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haroni" panose="02010803020104030203" pitchFamily="2" charset="-79"/>
              </a:rPr>
              <a:t>ngineering and </a:t>
            </a:r>
            <a:r>
              <a:rPr lang="en-US" sz="3600" b="1" dirty="0">
                <a:solidFill>
                  <a:srgbClr val="00B0F0"/>
                </a:solidFill>
                <a:latin typeface="+mj-lt"/>
                <a:cs typeface="Aharoni" panose="02010803020104030203" pitchFamily="2" charset="-79"/>
              </a:rPr>
              <a:t>I</a:t>
            </a: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haroni" panose="02010803020104030203" pitchFamily="2" charset="-79"/>
              </a:rPr>
              <a:t>nnovation in </a:t>
            </a:r>
            <a:r>
              <a:rPr lang="en-US" sz="3600" b="1" dirty="0" err="1">
                <a:solidFill>
                  <a:srgbClr val="00B0F0"/>
                </a:solidFill>
                <a:latin typeface="+mj-lt"/>
                <a:cs typeface="Aharoni" panose="02010803020104030203" pitchFamily="2" charset="-79"/>
              </a:rPr>
              <a:t>H</a:t>
            </a:r>
            <a:r>
              <a:rPr lang="en-US" sz="32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cs typeface="Aharoni" panose="02010803020104030203" pitchFamily="2" charset="-79"/>
              </a:rPr>
              <a:t>eal</a:t>
            </a:r>
            <a:r>
              <a:rPr lang="en-US" sz="3600" b="1" dirty="0" err="1">
                <a:solidFill>
                  <a:srgbClr val="00B0F0"/>
                </a:solidFill>
                <a:latin typeface="+mj-lt"/>
                <a:cs typeface="Aharoni" panose="02010803020104030203" pitchFamily="2" charset="-79"/>
              </a:rPr>
              <a:t>T</a:t>
            </a:r>
            <a:r>
              <a:rPr lang="en-US" sz="32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cs typeface="Aharoni" panose="02010803020104030203" pitchFamily="2" charset="-79"/>
              </a:rPr>
              <a:t>hcare</a:t>
            </a:r>
            <a:endParaRPr lang="fr-FR" sz="3200" b="1" dirty="0">
              <a:solidFill>
                <a:schemeClr val="bg1">
                  <a:lumMod val="50000"/>
                </a:schemeClr>
              </a:solidFill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30680" y="1072632"/>
            <a:ext cx="233910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fr-MA" sz="3600" b="1" dirty="0">
                <a:solidFill>
                  <a:srgbClr val="00B0F0"/>
                </a:solidFill>
                <a:latin typeface="+mj-lt"/>
                <a:cs typeface="Aharoni" panose="02010803020104030203" pitchFamily="2" charset="-79"/>
              </a:rPr>
              <a:t>WEIHT’15</a:t>
            </a:r>
            <a:endParaRPr lang="en-US" sz="3600" b="1" dirty="0">
              <a:solidFill>
                <a:srgbClr val="00B0F0"/>
              </a:solidFill>
              <a:latin typeface="+mj-lt"/>
              <a:cs typeface="Aharoni" panose="02010803020104030203" pitchFamily="2" charset="-79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67" y="6050924"/>
            <a:ext cx="718600" cy="720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08" y="6043243"/>
            <a:ext cx="718600" cy="72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423" y="6048844"/>
            <a:ext cx="7186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6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Contexte du projet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Exposer </a:t>
            </a:r>
            <a:r>
              <a:rPr lang="fr-FR" dirty="0" smtClean="0"/>
              <a:t>la problématique</a:t>
            </a:r>
          </a:p>
          <a:p>
            <a:r>
              <a:rPr lang="fr-FR" dirty="0" smtClean="0"/>
              <a:t>Possibilité d’utiliser des images, des graphes, des schémas, etc.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502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 du projet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Objectif principal</a:t>
            </a:r>
          </a:p>
          <a:p>
            <a:pPr lvl="1"/>
            <a:r>
              <a:rPr lang="fr-FR" dirty="0" smtClean="0"/>
              <a:t>Insérer l’objectif principal ici</a:t>
            </a:r>
          </a:p>
          <a:p>
            <a:r>
              <a:rPr lang="fr-FR" dirty="0" smtClean="0"/>
              <a:t>Objectifs spécifiques</a:t>
            </a:r>
          </a:p>
          <a:p>
            <a:pPr lvl="1"/>
            <a:r>
              <a:rPr lang="fr-FR" dirty="0" smtClean="0"/>
              <a:t>Objectif Spécifique 1</a:t>
            </a:r>
          </a:p>
          <a:p>
            <a:pPr lvl="1"/>
            <a:r>
              <a:rPr lang="fr-FR" dirty="0" smtClean="0"/>
              <a:t>Objectif Spécifique 2</a:t>
            </a:r>
          </a:p>
          <a:p>
            <a:pPr lvl="1"/>
            <a:r>
              <a:rPr lang="fr-FR" dirty="0" smtClean="0"/>
              <a:t>Ajouter autant de lignes que nécessaire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497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Acteurs clé du projet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Profil des partenaires du projet </a:t>
            </a:r>
            <a:endParaRPr lang="fr-FR" dirty="0" smtClean="0"/>
          </a:p>
          <a:p>
            <a:r>
              <a:rPr lang="fr-FR" dirty="0" smtClean="0"/>
              <a:t>Insérer </a:t>
            </a:r>
            <a:r>
              <a:rPr lang="fr-FR" dirty="0" smtClean="0"/>
              <a:t>un profil par </a:t>
            </a:r>
            <a:r>
              <a:rPr lang="fr-FR" dirty="0" smtClean="0"/>
              <a:t>ligne </a:t>
            </a:r>
          </a:p>
          <a:p>
            <a:r>
              <a:rPr lang="fr-FR" dirty="0" smtClean="0"/>
              <a:t>Ajouter </a:t>
            </a:r>
            <a:r>
              <a:rPr lang="fr-FR" dirty="0" smtClean="0"/>
              <a:t>autant de lignes que nécessaire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558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Description du prototype/ Application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Fonctionnalités</a:t>
            </a:r>
          </a:p>
          <a:p>
            <a:pPr lvl="1"/>
            <a:r>
              <a:rPr lang="fr-FR" sz="2000" dirty="0" smtClean="0"/>
              <a:t>Insérer </a:t>
            </a:r>
            <a:r>
              <a:rPr lang="fr-FR" sz="2000" dirty="0"/>
              <a:t>autant de lignes que </a:t>
            </a:r>
            <a:r>
              <a:rPr lang="fr-FR" sz="2000" dirty="0" smtClean="0"/>
              <a:t>nécessaire</a:t>
            </a:r>
            <a:endParaRPr lang="fr-FR" dirty="0" smtClean="0"/>
          </a:p>
          <a:p>
            <a:r>
              <a:rPr lang="fr-FR" dirty="0" smtClean="0"/>
              <a:t>Décrire avec des schémas ou photos</a:t>
            </a:r>
            <a:endParaRPr lang="fr-FR" dirty="0" smtClean="0"/>
          </a:p>
          <a:p>
            <a:r>
              <a:rPr lang="fr-FR" dirty="0" smtClean="0"/>
              <a:t>Améliorations à venir (s’il y en a)</a:t>
            </a:r>
          </a:p>
          <a:p>
            <a:r>
              <a:rPr lang="fr-FR" dirty="0" smtClean="0"/>
              <a:t>Perspectives de ce travail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18485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118</TotalTime>
  <Words>113</Words>
  <Application>Microsoft Office PowerPoint</Application>
  <PresentationFormat>Grand écran</PresentationFormat>
  <Paragraphs>26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Aharoni</vt:lpstr>
      <vt:lpstr>Arial</vt:lpstr>
      <vt:lpstr>Garamond</vt:lpstr>
      <vt:lpstr>Organique</vt:lpstr>
      <vt:lpstr>Titre du projet</vt:lpstr>
      <vt:lpstr>Contexte du projet</vt:lpstr>
      <vt:lpstr>Objectif du projet</vt:lpstr>
      <vt:lpstr>Acteurs clé du projet</vt:lpstr>
      <vt:lpstr>Description du prototype/ Application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du projet</dc:title>
  <dc:creator>Ahlame Begdouri</dc:creator>
  <cp:lastModifiedBy>aicha Majda</cp:lastModifiedBy>
  <cp:revision>13</cp:revision>
  <dcterms:created xsi:type="dcterms:W3CDTF">2015-10-05T16:23:36Z</dcterms:created>
  <dcterms:modified xsi:type="dcterms:W3CDTF">2017-01-11T14:51:54Z</dcterms:modified>
</cp:coreProperties>
</file>